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70" r:id="rId3"/>
    <p:sldId id="271" r:id="rId4"/>
    <p:sldId id="272" r:id="rId5"/>
    <p:sldId id="27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F6D450-134B-4A66-96A5-1BD4391554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863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39416-B6DD-4DA6-ACD0-7BFF67E335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89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1CF6C-EA9D-4D07-BB7E-27006C9A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777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E88BD-AEBD-446C-BC29-EE009978A9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799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2718D-2610-478C-9E5C-5CF71F0CDC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8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135A3-CBEE-4984-9854-1EF2AC0A8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87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DD7FE-B96F-4824-A7D4-C746DC1F19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707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ECBCE-E580-4CBB-9F1C-E176A038F5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97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68D9F-46ED-4939-909E-6C79CF04A2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306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328A8-990E-41A1-B569-111C79745E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513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043B6-4479-47B5-A11D-81E65945C0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69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2F069-07D9-4E8C-9C0C-EABFF836A6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827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AED344-6E36-49C4-A871-35068E29A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hlink"/>
                </a:solidFill>
              </a:rPr>
              <a:t>Me llamo____________ 	     Clase </a:t>
            </a:r>
            <a:r>
              <a:rPr lang="en-US" altLang="en-US" sz="3800" dirty="0" smtClean="0">
                <a:solidFill>
                  <a:schemeClr val="hlink"/>
                </a:solidFill>
              </a:rPr>
              <a:t>702</a:t>
            </a:r>
            <a:r>
              <a:rPr lang="en-US" altLang="en-US" sz="3800" dirty="0" smtClean="0">
                <a:solidFill>
                  <a:schemeClr val="hlink"/>
                </a:solidFill>
              </a:rPr>
              <a:t/>
            </a:r>
            <a:br>
              <a:rPr lang="en-US" altLang="en-US" sz="3800" dirty="0" smtClean="0">
                <a:solidFill>
                  <a:schemeClr val="hlink"/>
                </a:solidFill>
              </a:rPr>
            </a:br>
            <a:r>
              <a:rPr lang="en-US" altLang="en-US" sz="38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hlink"/>
                </a:solidFill>
              </a:rPr>
              <a:t>16 de </a:t>
            </a:r>
            <a:r>
              <a:rPr lang="en-US" altLang="en-US" sz="38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80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42: </a:t>
            </a:r>
            <a:r>
              <a:rPr lang="es-ES_tradnl" altLang="en-US" dirty="0" smtClean="0"/>
              <a:t>¿Cómo repasamos para el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Capitulo 5</a:t>
            </a:r>
            <a:r>
              <a:rPr lang="es-ES_tradnl" altLang="en-US" dirty="0" smtClean="0"/>
              <a:t> </a:t>
            </a:r>
            <a:r>
              <a:rPr lang="es-ES_tradnl" altLang="en-US" dirty="0" smtClean="0"/>
              <a:t>del lunes?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vocabulary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parts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body</a:t>
            </a:r>
            <a:r>
              <a:rPr lang="es-ES_tradnl" altLang="en-US" dirty="0" smtClean="0"/>
              <a:t>:</a:t>
            </a:r>
          </a:p>
        </p:txBody>
      </p:sp>
      <p:pic>
        <p:nvPicPr>
          <p:cNvPr id="1536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124200"/>
            <a:ext cx="3175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Line 10"/>
          <p:cNvSpPr>
            <a:spLocks noChangeShapeType="1"/>
          </p:cNvSpPr>
          <p:nvPr/>
        </p:nvSpPr>
        <p:spPr bwMode="auto">
          <a:xfrm flipH="1">
            <a:off x="3352800" y="5638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6" name="Oval 11"/>
          <p:cNvSpPr>
            <a:spLocks noChangeArrowheads="1"/>
          </p:cNvSpPr>
          <p:nvPr/>
        </p:nvSpPr>
        <p:spPr bwMode="auto">
          <a:xfrm>
            <a:off x="4724400" y="5486400"/>
            <a:ext cx="228600" cy="3048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5367" name="Line 12"/>
          <p:cNvSpPr>
            <a:spLocks noChangeShapeType="1"/>
          </p:cNvSpPr>
          <p:nvPr/>
        </p:nvSpPr>
        <p:spPr bwMode="auto">
          <a:xfrm>
            <a:off x="5105400" y="6477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8" name="Line 13"/>
          <p:cNvSpPr>
            <a:spLocks noChangeShapeType="1"/>
          </p:cNvSpPr>
          <p:nvPr/>
        </p:nvSpPr>
        <p:spPr bwMode="auto">
          <a:xfrm>
            <a:off x="5257800" y="5791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Line 14"/>
          <p:cNvSpPr>
            <a:spLocks noChangeShapeType="1"/>
          </p:cNvSpPr>
          <p:nvPr/>
        </p:nvSpPr>
        <p:spPr bwMode="auto">
          <a:xfrm flipH="1" flipV="1">
            <a:off x="2971800" y="47244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0" name="Line 15"/>
          <p:cNvSpPr>
            <a:spLocks noChangeShapeType="1"/>
          </p:cNvSpPr>
          <p:nvPr/>
        </p:nvSpPr>
        <p:spPr bwMode="auto">
          <a:xfrm flipV="1">
            <a:off x="5715000" y="41148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Line 16"/>
          <p:cNvSpPr>
            <a:spLocks noChangeShapeType="1"/>
          </p:cNvSpPr>
          <p:nvPr/>
        </p:nvSpPr>
        <p:spPr bwMode="auto">
          <a:xfrm flipH="1">
            <a:off x="2819400" y="3733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2" name="Line 17"/>
          <p:cNvSpPr>
            <a:spLocks noChangeShapeType="1"/>
          </p:cNvSpPr>
          <p:nvPr/>
        </p:nvSpPr>
        <p:spPr bwMode="auto">
          <a:xfrm flipV="1">
            <a:off x="5791200" y="4953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3" name="Text Box 18"/>
          <p:cNvSpPr txBox="1">
            <a:spLocks noChangeArrowheads="1"/>
          </p:cNvSpPr>
          <p:nvPr/>
        </p:nvSpPr>
        <p:spPr bwMode="auto">
          <a:xfrm>
            <a:off x="2971800" y="5410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1.</a:t>
            </a:r>
          </a:p>
        </p:txBody>
      </p:sp>
      <p:sp>
        <p:nvSpPr>
          <p:cNvPr id="15374" name="Text Box 19"/>
          <p:cNvSpPr txBox="1">
            <a:spLocks noChangeArrowheads="1"/>
          </p:cNvSpPr>
          <p:nvPr/>
        </p:nvSpPr>
        <p:spPr bwMode="auto">
          <a:xfrm>
            <a:off x="2514600" y="3505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2.</a:t>
            </a:r>
          </a:p>
        </p:txBody>
      </p:sp>
      <p:sp>
        <p:nvSpPr>
          <p:cNvPr id="15375" name="Text Box 20"/>
          <p:cNvSpPr txBox="1">
            <a:spLocks noChangeArrowheads="1"/>
          </p:cNvSpPr>
          <p:nvPr/>
        </p:nvSpPr>
        <p:spPr bwMode="auto">
          <a:xfrm>
            <a:off x="6858000" y="4724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3.</a:t>
            </a:r>
          </a:p>
        </p:txBody>
      </p:sp>
      <p:sp>
        <p:nvSpPr>
          <p:cNvPr id="15376" name="Text Box 21"/>
          <p:cNvSpPr txBox="1">
            <a:spLocks noChangeArrowheads="1"/>
          </p:cNvSpPr>
          <p:nvPr/>
        </p:nvSpPr>
        <p:spPr bwMode="auto">
          <a:xfrm>
            <a:off x="2667000" y="4572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4.</a:t>
            </a:r>
          </a:p>
        </p:txBody>
      </p:sp>
      <p:sp>
        <p:nvSpPr>
          <p:cNvPr id="15377" name="Text Box 22"/>
          <p:cNvSpPr txBox="1">
            <a:spLocks noChangeArrowheads="1"/>
          </p:cNvSpPr>
          <p:nvPr/>
        </p:nvSpPr>
        <p:spPr bwMode="auto">
          <a:xfrm>
            <a:off x="67056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5.</a:t>
            </a:r>
          </a:p>
        </p:txBody>
      </p:sp>
      <p:sp>
        <p:nvSpPr>
          <p:cNvPr id="15378" name="Text Box 23"/>
          <p:cNvSpPr txBox="1">
            <a:spLocks noChangeArrowheads="1"/>
          </p:cNvSpPr>
          <p:nvPr/>
        </p:nvSpPr>
        <p:spPr bwMode="auto">
          <a:xfrm>
            <a:off x="6400800" y="3886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6.</a:t>
            </a:r>
          </a:p>
        </p:txBody>
      </p:sp>
      <p:sp>
        <p:nvSpPr>
          <p:cNvPr id="15379" name="Text Box 24"/>
          <p:cNvSpPr txBox="1">
            <a:spLocks noChangeArrowheads="1"/>
          </p:cNvSpPr>
          <p:nvPr/>
        </p:nvSpPr>
        <p:spPr bwMode="auto">
          <a:xfrm>
            <a:off x="67818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90678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s-ES_tradnl" altLang="en-US" dirty="0" smtClean="0">
                <a:solidFill>
                  <a:srgbClr val="00B050"/>
                </a:solidFill>
              </a:rPr>
              <a:t>I-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Vocabulario</a:t>
            </a:r>
            <a:r>
              <a:rPr lang="es-ES_tradnl" altLang="en-US" dirty="0" smtClean="0"/>
              <a:t>:</a:t>
            </a:r>
          </a:p>
          <a:p>
            <a:pPr eaLnBrk="1" hangingPunct="1">
              <a:defRPr/>
            </a:pPr>
            <a:r>
              <a:rPr lang="es-ES_tradnl" altLang="en-US" dirty="0" smtClean="0"/>
              <a:t>Completa según el vocabulario indicado.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Diego lanza el balón con ___________.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foot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Él no lanza el balón con 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hand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También lanza el balón con ________.</a:t>
            </a:r>
            <a:r>
              <a:rPr lang="es-ES_tradnl" altLang="en-US" i="1" dirty="0" smtClean="0"/>
              <a:t>(head)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Pero no lanza el balón con _________.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arm</a:t>
            </a:r>
            <a:r>
              <a:rPr lang="es-ES_tradnl" altLang="en-US" i="1" dirty="0" smtClean="0"/>
              <a:t>)</a:t>
            </a: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dirty="0" smtClean="0"/>
              <a:t>Diego es un jugador muy bueno porque tiene ____________</a:t>
            </a:r>
            <a:r>
              <a:rPr lang="es-ES_tradnl" altLang="en-US" i="1" dirty="0" smtClean="0"/>
              <a:t>(</a:t>
            </a:r>
            <a:r>
              <a:rPr lang="es-ES_tradnl" altLang="en-US" i="1" dirty="0" err="1" smtClean="0"/>
              <a:t>legs</a:t>
            </a:r>
            <a:r>
              <a:rPr lang="es-ES_tradnl" altLang="en-US" i="1" dirty="0" smtClean="0"/>
              <a:t>)</a:t>
            </a:r>
            <a:r>
              <a:rPr lang="es-ES_tradnl" altLang="en-US" dirty="0" smtClean="0"/>
              <a:t> fuertes.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II-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El futbol</a:t>
            </a:r>
            <a:r>
              <a:rPr lang="es-ES_tradnl" altLang="en-US" dirty="0" smtClean="0"/>
              <a:t>: Copia y responde: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/>
              <a:t>1. ¿Cuántos jugadores hay en el equipo de futbol? </a:t>
            </a:r>
            <a:r>
              <a:rPr lang="es-ES_tradnl" altLang="en-US" i="1" dirty="0" smtClean="0"/>
              <a:t>(once)</a:t>
            </a:r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r>
              <a:rPr lang="es-ES_tradnl" altLang="en-US" dirty="0" smtClean="0"/>
              <a:t>2. ¿Cuántos tiempos hay en un partido de futbol? </a:t>
            </a:r>
            <a:r>
              <a:rPr lang="es-ES_tradnl" altLang="en-US" i="1" dirty="0" smtClean="0"/>
              <a:t>(dos)</a:t>
            </a: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r>
              <a:rPr lang="es-ES_tradnl" altLang="en-US" dirty="0" smtClean="0"/>
              <a:t>3. ¿Quién guarda la portería? </a:t>
            </a:r>
            <a:r>
              <a:rPr lang="es-ES_tradnl" altLang="en-US" i="1" dirty="0" smtClean="0"/>
              <a:t>(el portero)</a:t>
            </a: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  <a:p>
            <a:pPr eaLnBrk="1" hangingPunct="1">
              <a:buFontTx/>
              <a:buNone/>
            </a:pPr>
            <a:endParaRPr lang="es-ES_tradnl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4. ¿Cuándo mete un gol el jugador? </a:t>
            </a:r>
            <a:r>
              <a:rPr lang="es-ES_tradnl" altLang="en-US" sz="2800" i="1" dirty="0" smtClean="0"/>
              <a:t>(cuando el balón entra en la portería)</a:t>
            </a: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5. ¿Qué marca un jugador cuando el balón entra en la portería? </a:t>
            </a:r>
            <a:r>
              <a:rPr lang="es-ES_tradnl" altLang="en-US" sz="2800" i="1" dirty="0" smtClean="0"/>
              <a:t>(un tanto)</a:t>
            </a: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6. En el estadio, ¿Qué indica el tablero? </a:t>
            </a:r>
            <a:r>
              <a:rPr lang="es-ES_tradnl" altLang="en-US" sz="2800" i="1" dirty="0" smtClean="0"/>
              <a:t>(el tanto)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/>
              <a:t>7. ¿Cuándo queda empatado el tanto? </a:t>
            </a:r>
            <a:r>
              <a:rPr lang="es-ES_tradnl" altLang="en-US" sz="2800" i="1" dirty="0" smtClean="0"/>
              <a:t>(cuando los dos equipos tienen el mismo tanto)</a:t>
            </a: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42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9067800" cy="4525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en-US" dirty="0" smtClean="0"/>
              <a:t>WORKBOOK:</a:t>
            </a:r>
          </a:p>
          <a:p>
            <a:pPr eaLnBrk="1" hangingPunct="1">
              <a:defRPr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5.4-5.5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u="sng" dirty="0" smtClean="0">
                <a:solidFill>
                  <a:srgbClr val="0000FF"/>
                </a:solidFill>
              </a:rPr>
              <a:t>QUIZ 1</a:t>
            </a:r>
            <a:r>
              <a:rPr lang="en-US" altLang="en-US" dirty="0" smtClean="0"/>
              <a:t> on soccer vocabulary </a:t>
            </a:r>
            <a:r>
              <a:rPr lang="en-US" altLang="en-US" u="sng" dirty="0" smtClean="0"/>
              <a:t>MONDAY</a:t>
            </a:r>
            <a:r>
              <a:rPr lang="en-US" altLang="en-US" dirty="0" smtClean="0"/>
              <a:t>!! </a:t>
            </a:r>
            <a:endParaRPr lang="en-US" altLang="en-US" dirty="0" smtClean="0"/>
          </a:p>
          <a:p>
            <a:pPr lvl="1" eaLnBrk="1" hangingPunct="1">
              <a:defRPr/>
            </a:pPr>
            <a:r>
              <a:rPr lang="en-US" altLang="en-US" dirty="0" smtClean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5150</TotalTime>
  <Words>257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Default Design</vt:lpstr>
      <vt:lpstr>Me llamo____________       Clase 702 La fecha es el 16 de febrero del 2017</vt:lpstr>
      <vt:lpstr>Practica</vt:lpstr>
      <vt:lpstr>Practica </vt:lpstr>
      <vt:lpstr>Practica</vt:lpstr>
      <vt:lpstr>Tarea # 42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37</cp:revision>
  <cp:lastPrinted>2014-11-03T19:30:01Z</cp:lastPrinted>
  <dcterms:created xsi:type="dcterms:W3CDTF">2010-11-03T13:46:55Z</dcterms:created>
  <dcterms:modified xsi:type="dcterms:W3CDTF">2017-02-16T20:54:31Z</dcterms:modified>
</cp:coreProperties>
</file>